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A60B-F3B7-42C9-81F6-216CD52568EE}" type="datetimeFigureOut">
              <a:rPr lang="it-IT" smtClean="0"/>
              <a:t>19/03/2014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B807-E610-486E-963C-EAB5E7DA80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A60B-F3B7-42C9-81F6-216CD52568EE}" type="datetimeFigureOut">
              <a:rPr lang="it-IT" smtClean="0"/>
              <a:t>19/03/2014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B807-E610-486E-963C-EAB5E7DA8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A60B-F3B7-42C9-81F6-216CD52568EE}" type="datetimeFigureOut">
              <a:rPr lang="it-IT" smtClean="0"/>
              <a:t>19/03/2014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B807-E610-486E-963C-EAB5E7DA8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A60B-F3B7-42C9-81F6-216CD52568EE}" type="datetimeFigureOut">
              <a:rPr lang="it-IT" smtClean="0"/>
              <a:t>19/03/2014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B807-E610-486E-963C-EAB5E7DA8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A60B-F3B7-42C9-81F6-216CD52568EE}" type="datetimeFigureOut">
              <a:rPr lang="it-IT" smtClean="0"/>
              <a:t>19/03/2014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B807-E610-486E-963C-EAB5E7DA80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A60B-F3B7-42C9-81F6-216CD52568EE}" type="datetimeFigureOut">
              <a:rPr lang="it-IT" smtClean="0"/>
              <a:t>19/03/2014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B807-E610-486E-963C-EAB5E7DA8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A60B-F3B7-42C9-81F6-216CD52568EE}" type="datetimeFigureOut">
              <a:rPr lang="it-IT" smtClean="0"/>
              <a:t>19/03/2014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B807-E610-486E-963C-EAB5E7DA8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A60B-F3B7-42C9-81F6-216CD52568EE}" type="datetimeFigureOut">
              <a:rPr lang="it-IT" smtClean="0"/>
              <a:t>19/03/2014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B807-E610-486E-963C-EAB5E7DA8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A60B-F3B7-42C9-81F6-216CD52568EE}" type="datetimeFigureOut">
              <a:rPr lang="it-IT" smtClean="0"/>
              <a:t>19/03/2014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B807-E610-486E-963C-EAB5E7DA8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A60B-F3B7-42C9-81F6-216CD52568EE}" type="datetimeFigureOut">
              <a:rPr lang="it-IT" smtClean="0"/>
              <a:t>19/03/2014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B807-E610-486E-963C-EAB5E7DA8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A60B-F3B7-42C9-81F6-216CD52568EE}" type="datetimeFigureOut">
              <a:rPr lang="it-IT" smtClean="0"/>
              <a:t>19/03/2014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86B807-E610-486E-963C-EAB5E7DA801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FA60B-F3B7-42C9-81F6-216CD52568EE}" type="datetimeFigureOut">
              <a:rPr lang="it-IT" smtClean="0"/>
              <a:t>19/03/2014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6B807-E610-486E-963C-EAB5E7DA801C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72" y="476672"/>
            <a:ext cx="5675967" cy="446449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048311" y="5301208"/>
            <a:ext cx="4058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it-IT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4941168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solidFill>
                  <a:schemeClr val="tx1">
                    <a:lumMod val="95000"/>
                  </a:schemeClr>
                </a:solidFill>
                <a:latin typeface="Brush Script MT" pitchFamily="66" charset="0"/>
              </a:rPr>
              <a:t>La  festa del papà               Da  Bruna </a:t>
            </a:r>
            <a:endParaRPr lang="it-IT" sz="5400" dirty="0">
              <a:solidFill>
                <a:schemeClr val="tx1">
                  <a:lumMod val="95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2" name="Dedicato a tutti i Papà   Laura Pausini    Viaggio Con Te[1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4195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6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         </a:t>
            </a:r>
            <a:r>
              <a:rPr lang="it-IT" sz="7200" i="1" dirty="0" smtClean="0">
                <a:solidFill>
                  <a:srgbClr val="C00000"/>
                </a:solidFill>
              </a:rPr>
              <a:t>O </a:t>
            </a:r>
            <a:r>
              <a:rPr lang="it-IT" i="1" dirty="0" smtClean="0">
                <a:solidFill>
                  <a:srgbClr val="C00000"/>
                </a:solidFill>
              </a:rPr>
              <a:t>    </a:t>
            </a:r>
            <a:r>
              <a:rPr lang="it-IT" sz="7200" i="1" dirty="0" smtClean="0">
                <a:solidFill>
                  <a:srgbClr val="C00000"/>
                </a:solidFill>
              </a:rPr>
              <a:t>PAPA’</a:t>
            </a:r>
            <a:endParaRPr lang="it-IT" i="1" dirty="0">
              <a:solidFill>
                <a:srgbClr val="C0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195736" y="1412776"/>
            <a:ext cx="3528392" cy="439248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it-IT" sz="111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it-IT" sz="11100" i="1" dirty="0">
                <a:solidFill>
                  <a:srgbClr val="002060"/>
                </a:solidFill>
              </a:rPr>
              <a:t>Caro Papà,</a:t>
            </a:r>
            <a:br>
              <a:rPr lang="it-IT" sz="11100" i="1" dirty="0">
                <a:solidFill>
                  <a:srgbClr val="002060"/>
                </a:solidFill>
              </a:rPr>
            </a:br>
            <a:r>
              <a:rPr lang="it-IT" sz="11100" i="1" dirty="0">
                <a:solidFill>
                  <a:srgbClr val="002060"/>
                </a:solidFill>
              </a:rPr>
              <a:t>io dico con sincerità</a:t>
            </a:r>
            <a:br>
              <a:rPr lang="it-IT" sz="11100" i="1" dirty="0">
                <a:solidFill>
                  <a:srgbClr val="002060"/>
                </a:solidFill>
              </a:rPr>
            </a:br>
            <a:r>
              <a:rPr lang="it-IT" sz="11100" i="1" dirty="0">
                <a:solidFill>
                  <a:srgbClr val="002060"/>
                </a:solidFill>
              </a:rPr>
              <a:t>“ Tu sei per noi</a:t>
            </a:r>
            <a:br>
              <a:rPr lang="it-IT" sz="11100" i="1" dirty="0">
                <a:solidFill>
                  <a:srgbClr val="002060"/>
                </a:solidFill>
              </a:rPr>
            </a:br>
            <a:r>
              <a:rPr lang="it-IT" sz="11100" i="1" dirty="0">
                <a:solidFill>
                  <a:srgbClr val="002060"/>
                </a:solidFill>
              </a:rPr>
              <a:t>il miglior Papà”</a:t>
            </a:r>
            <a:br>
              <a:rPr lang="it-IT" sz="11100" i="1" dirty="0">
                <a:solidFill>
                  <a:srgbClr val="002060"/>
                </a:solidFill>
              </a:rPr>
            </a:br>
            <a:r>
              <a:rPr lang="it-IT" sz="11100" i="1" dirty="0">
                <a:solidFill>
                  <a:srgbClr val="002060"/>
                </a:solidFill>
              </a:rPr>
              <a:t>Ci sostieni ogni giorno</a:t>
            </a:r>
            <a:br>
              <a:rPr lang="it-IT" sz="11100" i="1" dirty="0">
                <a:solidFill>
                  <a:srgbClr val="002060"/>
                </a:solidFill>
              </a:rPr>
            </a:br>
            <a:r>
              <a:rPr lang="it-IT" sz="11100" i="1" dirty="0">
                <a:solidFill>
                  <a:srgbClr val="002060"/>
                </a:solidFill>
              </a:rPr>
              <a:t>Come guida sicura</a:t>
            </a:r>
            <a:br>
              <a:rPr lang="it-IT" sz="11100" i="1" dirty="0">
                <a:solidFill>
                  <a:srgbClr val="002060"/>
                </a:solidFill>
              </a:rPr>
            </a:br>
            <a:r>
              <a:rPr lang="it-IT" sz="11100" i="1" dirty="0">
                <a:solidFill>
                  <a:srgbClr val="002060"/>
                </a:solidFill>
              </a:rPr>
              <a:t>Sul nostro cammino</a:t>
            </a:r>
            <a:br>
              <a:rPr lang="it-IT" sz="11100" i="1" dirty="0">
                <a:solidFill>
                  <a:srgbClr val="002060"/>
                </a:solidFill>
              </a:rPr>
            </a:br>
            <a:r>
              <a:rPr lang="it-IT" sz="11100" i="1" dirty="0">
                <a:solidFill>
                  <a:srgbClr val="002060"/>
                </a:solidFill>
              </a:rPr>
              <a:t>W il tuo sacrificio</a:t>
            </a:r>
            <a:br>
              <a:rPr lang="it-IT" sz="11100" i="1" dirty="0">
                <a:solidFill>
                  <a:srgbClr val="002060"/>
                </a:solidFill>
              </a:rPr>
            </a:br>
            <a:r>
              <a:rPr lang="it-IT" sz="11100" i="1" dirty="0">
                <a:solidFill>
                  <a:srgbClr val="002060"/>
                </a:solidFill>
              </a:rPr>
              <a:t>E con esso</a:t>
            </a:r>
            <a:br>
              <a:rPr lang="it-IT" sz="11100" i="1" dirty="0">
                <a:solidFill>
                  <a:srgbClr val="002060"/>
                </a:solidFill>
              </a:rPr>
            </a:br>
            <a:r>
              <a:rPr lang="it-IT" sz="11100" i="1" dirty="0">
                <a:solidFill>
                  <a:srgbClr val="002060"/>
                </a:solidFill>
              </a:rPr>
              <a:t>Ci doni </a:t>
            </a:r>
            <a:r>
              <a:rPr lang="it-IT" sz="11100" i="1" dirty="0" smtClean="0">
                <a:solidFill>
                  <a:srgbClr val="002060"/>
                </a:solidFill>
              </a:rPr>
              <a:t>serenità  </a:t>
            </a:r>
          </a:p>
          <a:p>
            <a:pPr marL="0" indent="0">
              <a:buNone/>
            </a:pPr>
            <a:r>
              <a:rPr lang="it-IT" sz="11100" i="1" dirty="0">
                <a:solidFill>
                  <a:srgbClr val="002060"/>
                </a:solidFill>
              </a:rPr>
              <a:t> </a:t>
            </a:r>
            <a:r>
              <a:rPr lang="it-IT" sz="11100" i="1" dirty="0" smtClean="0">
                <a:solidFill>
                  <a:srgbClr val="002060"/>
                </a:solidFill>
              </a:rPr>
              <a:t>      Auguri</a:t>
            </a:r>
            <a:r>
              <a:rPr lang="it-IT" dirty="0">
                <a:solidFill>
                  <a:srgbClr val="002060"/>
                </a:solidFill>
              </a:rPr>
              <a:t/>
            </a:r>
            <a:br>
              <a:rPr lang="it-IT" dirty="0">
                <a:solidFill>
                  <a:srgbClr val="002060"/>
                </a:solidFill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1068"/>
            <a:ext cx="3268571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3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8000">
        <p14:shred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6207943" cy="59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:dissolve/>
      </p:transition>
    </mc:Choice>
    <mc:Fallback xmlns="">
      <p:transition spd="slow" advClick="0" advTm="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382">
            <a:off x="568479" y="1350952"/>
            <a:ext cx="3735288" cy="2007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1800">
            <a:off x="4891157" y="1021895"/>
            <a:ext cx="3048939" cy="2993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0015">
            <a:off x="1821922" y="3999124"/>
            <a:ext cx="3129905" cy="2461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764">
            <a:off x="5439536" y="4721944"/>
            <a:ext cx="2658950" cy="1456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710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14:flip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5" name="CasellaDiTesto 4"/>
          <p:cNvSpPr txBox="1"/>
          <p:nvPr/>
        </p:nvSpPr>
        <p:spPr>
          <a:xfrm>
            <a:off x="5076056" y="500803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Brush Script MT" pitchFamily="66" charset="0"/>
              </a:rPr>
              <a:t>Giuseppe Emma</a:t>
            </a:r>
            <a:endParaRPr lang="it-IT" sz="2000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61"/>
            <a:ext cx="9108639" cy="6778015"/>
          </a:xfrm>
        </p:spPr>
      </p:pic>
    </p:spTree>
    <p:extLst>
      <p:ext uri="{BB962C8B-B14F-4D97-AF65-F5344CB8AC3E}">
        <p14:creationId xmlns:p14="http://schemas.microsoft.com/office/powerpoint/2010/main" val="27883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GRAZIE    PAPA’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         GRAZIE PER TUTTO QUELLO CHE FAI PER ME</a:t>
            </a:r>
          </a:p>
          <a:p>
            <a:pPr marL="0" indent="0">
              <a:buNone/>
            </a:pPr>
            <a:r>
              <a:rPr lang="it-IT" dirty="0" smtClean="0"/>
              <a:t>ADESSO TI VOGLIO RINGRAZIARE CON UN BEL</a:t>
            </a:r>
          </a:p>
          <a:p>
            <a:pPr marL="0" indent="0">
              <a:buNone/>
            </a:pPr>
            <a:r>
              <a:rPr lang="it-IT" sz="9600" dirty="0" smtClean="0"/>
              <a:t>    GRAZIE</a:t>
            </a:r>
            <a:endParaRPr lang="it-IT" sz="9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09120"/>
            <a:ext cx="2998465" cy="197011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300192" y="63813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Lucida Handwriting" pitchFamily="66" charset="0"/>
              </a:rPr>
              <a:t>Da  Bruna </a:t>
            </a:r>
            <a:endParaRPr lang="it-IT" dirty="0"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1000">
        <p14:prism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40</Words>
  <Application>Microsoft Office PowerPoint</Application>
  <PresentationFormat>Presentazione su schermo (4:3)</PresentationFormat>
  <Paragraphs>12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Equinozio</vt:lpstr>
      <vt:lpstr>Presentazione standard di PowerPoint</vt:lpstr>
      <vt:lpstr>         O     PAPA’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GRAZIE    PAPA’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Alunno</dc:creator>
  <cp:lastModifiedBy>Battaglia Teresa</cp:lastModifiedBy>
  <cp:revision>12</cp:revision>
  <dcterms:created xsi:type="dcterms:W3CDTF">2014-02-21T11:40:44Z</dcterms:created>
  <dcterms:modified xsi:type="dcterms:W3CDTF">2014-03-19T12:32:39Z</dcterms:modified>
</cp:coreProperties>
</file>